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054E-8364-4E0A-AABB-B2C086EC464C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9553-56F8-4E8E-9E37-A89DEB0E4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80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054E-8364-4E0A-AABB-B2C086EC464C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9553-56F8-4E8E-9E37-A89DEB0E4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42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054E-8364-4E0A-AABB-B2C086EC464C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9553-56F8-4E8E-9E37-A89DEB0E4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09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054E-8364-4E0A-AABB-B2C086EC464C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9553-56F8-4E8E-9E37-A89DEB0E4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2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054E-8364-4E0A-AABB-B2C086EC464C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9553-56F8-4E8E-9E37-A89DEB0E4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61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054E-8364-4E0A-AABB-B2C086EC464C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9553-56F8-4E8E-9E37-A89DEB0E4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57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054E-8364-4E0A-AABB-B2C086EC464C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9553-56F8-4E8E-9E37-A89DEB0E4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79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054E-8364-4E0A-AABB-B2C086EC464C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9553-56F8-4E8E-9E37-A89DEB0E4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89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054E-8364-4E0A-AABB-B2C086EC464C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9553-56F8-4E8E-9E37-A89DEB0E4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47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054E-8364-4E0A-AABB-B2C086EC464C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9553-56F8-4E8E-9E37-A89DEB0E4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05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054E-8364-4E0A-AABB-B2C086EC464C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9553-56F8-4E8E-9E37-A89DEB0E4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2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7054E-8364-4E0A-AABB-B2C086EC464C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49553-56F8-4E8E-9E37-A89DEB0E4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02182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OKULUMUZUN TARİHÇESİ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034145"/>
            <a:ext cx="9144000" cy="2826328"/>
          </a:xfrm>
        </p:spPr>
        <p:txBody>
          <a:bodyPr>
            <a:normAutofit lnSpcReduction="10000"/>
          </a:bodyPr>
          <a:lstStyle/>
          <a:p>
            <a:pPr algn="l"/>
            <a:r>
              <a:rPr lang="tr-TR" b="1" dirty="0">
                <a:solidFill>
                  <a:srgbClr val="7030A0"/>
                </a:solidFill>
              </a:rPr>
              <a:t>Okulumuz 2012-2013 eğitim-öğretim döneminde Süleymaniye Anadolu İmam Hatip Lisesi bünyesinde tek müdürlük çatısında hizmet vermeye başlamıştır. 2013-2014 eğitim-öğretim yılının başından itibaren ise Din Öğretimi Genel Müdürlüğü'nün 02/04/2013 tarih ve  436054 sayılı Bakan onayı ile erkek bölümünden ayrılarak halihazırdaki kendi müstakil binasında Süleymaniye Kız Anadolu İmam Hatip Lisesi adı altında eğitim-öğretim faaliyetlerine devam etmektedir. Okulumuzda İmam Hatip Ortaokulu (İHO) kısmı da bulunmakta olup tek müdürlük bünyesinde çalışmalarını sürdürmektedir.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053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SÜLEYMANİYE KIZ ANADOLU İMAM HATİP LİSESİ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>
              <a:solidFill>
                <a:srgbClr val="7030A0"/>
              </a:solidFill>
            </a:endParaRPr>
          </a:p>
          <a:p>
            <a:r>
              <a:rPr lang="tr-TR" dirty="0" smtClean="0">
                <a:solidFill>
                  <a:srgbClr val="7030A0"/>
                </a:solidFill>
              </a:rPr>
              <a:t>İLMİN,EDEBİN,YENİ NESLİN EĞİTİM ADRESİ</a:t>
            </a:r>
            <a:endParaRPr lang="tr-T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3240" y="365125"/>
            <a:ext cx="7299960" cy="1325563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COVİD-19 İLE MÜCADELE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DIŞ VE İÇ TEMİZLİK,HİJYEN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88919"/>
            <a:ext cx="5334000" cy="3505201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2788918"/>
            <a:ext cx="5958840" cy="35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6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1640" y="365125"/>
            <a:ext cx="9418320" cy="1325563"/>
          </a:xfrm>
        </p:spPr>
        <p:txBody>
          <a:bodyPr/>
          <a:lstStyle/>
          <a:p>
            <a:pPr algn="ctr"/>
            <a:r>
              <a:rPr lang="tr-TR" dirty="0" smtClean="0"/>
              <a:t>TÜM TEDBİRLER ALINMIŞTIR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2621279"/>
            <a:ext cx="3246120" cy="355568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1279"/>
            <a:ext cx="3032760" cy="355568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621278"/>
            <a:ext cx="3810000" cy="35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2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92680" y="365125"/>
            <a:ext cx="8961120" cy="1325563"/>
          </a:xfrm>
          <a:solidFill>
            <a:srgbClr val="FFC000"/>
          </a:solidFill>
        </p:spPr>
        <p:txBody>
          <a:bodyPr/>
          <a:lstStyle/>
          <a:p>
            <a:r>
              <a:rPr lang="tr-TR" dirty="0" smtClean="0"/>
              <a:t>ATEŞ ÖLÇÜMLERİ YAPILMAKTADIR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2054225"/>
            <a:ext cx="3337560" cy="43513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2054224"/>
            <a:ext cx="3246120" cy="43513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2054223"/>
            <a:ext cx="4145280" cy="4351340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423227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0982" y="365125"/>
            <a:ext cx="9310254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tr-TR" dirty="0" smtClean="0"/>
              <a:t>ÖĞRETMENLERİMİZ OKULDA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8" y="2355273"/>
            <a:ext cx="4710546" cy="4128654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6" y="2355272"/>
            <a:ext cx="5327074" cy="41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1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ÖĞRETMENLER KURULUMUZ YAPILDI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825625"/>
            <a:ext cx="5257800" cy="3858895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0" y="1825625"/>
            <a:ext cx="5471160" cy="38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1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51</Words>
  <Application>Microsoft Office PowerPoint</Application>
  <PresentationFormat>Geniş ekran</PresentationFormat>
  <Paragraphs>10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OKULUMUZUN TARİHÇESİ</vt:lpstr>
      <vt:lpstr>SÜLEYMANİYE KIZ ANADOLU İMAM HATİP LİSESİ</vt:lpstr>
      <vt:lpstr>COVİD-19 İLE MÜCADELE DIŞ VE İÇ TEMİZLİK,HİJYEN</vt:lpstr>
      <vt:lpstr>TÜM TEDBİRLER ALINMIŞTIR</vt:lpstr>
      <vt:lpstr>ATEŞ ÖLÇÜMLERİ YAPILMAKTADIR</vt:lpstr>
      <vt:lpstr>ÖĞRETMENLERİMİZ OKULDA</vt:lpstr>
      <vt:lpstr> ÖĞRETMENLER KURULUMUZ YAPILDI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SÜLEYMANİYE KIZ ANADOLU İMAM HATİP LİSESİ</dc:title>
  <dc:creator>İbrahim</dc:creator>
  <cp:lastModifiedBy>İbrahim</cp:lastModifiedBy>
  <cp:revision>11</cp:revision>
  <dcterms:created xsi:type="dcterms:W3CDTF">2020-08-25T17:43:49Z</dcterms:created>
  <dcterms:modified xsi:type="dcterms:W3CDTF">2020-08-26T15:08:45Z</dcterms:modified>
</cp:coreProperties>
</file>